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144000" type="letter"/>
  <p:notesSz cx="7023100" cy="9309100"/>
  <p:defaultTextStyle>
    <a:defPPr>
      <a:defRPr lang="en-US"/>
    </a:defPPr>
    <a:lvl1pPr marL="0" algn="l" defTabSz="914286" rtl="0" eaLnBrk="1" latinLnBrk="0" hangingPunct="1">
      <a:defRPr sz="1800" kern="1200">
        <a:solidFill>
          <a:schemeClr val="tx1"/>
        </a:solidFill>
        <a:latin typeface="+mn-lt"/>
        <a:ea typeface="+mn-ea"/>
        <a:cs typeface="+mn-cs"/>
      </a:defRPr>
    </a:lvl1pPr>
    <a:lvl2pPr marL="457143" algn="l" defTabSz="914286" rtl="0" eaLnBrk="1" latinLnBrk="0" hangingPunct="1">
      <a:defRPr sz="1800" kern="1200">
        <a:solidFill>
          <a:schemeClr val="tx1"/>
        </a:solidFill>
        <a:latin typeface="+mn-lt"/>
        <a:ea typeface="+mn-ea"/>
        <a:cs typeface="+mn-cs"/>
      </a:defRPr>
    </a:lvl2pPr>
    <a:lvl3pPr marL="914286" algn="l" defTabSz="914286" rtl="0" eaLnBrk="1" latinLnBrk="0" hangingPunct="1">
      <a:defRPr sz="1800" kern="1200">
        <a:solidFill>
          <a:schemeClr val="tx1"/>
        </a:solidFill>
        <a:latin typeface="+mn-lt"/>
        <a:ea typeface="+mn-ea"/>
        <a:cs typeface="+mn-cs"/>
      </a:defRPr>
    </a:lvl3pPr>
    <a:lvl4pPr marL="1371429" algn="l" defTabSz="914286" rtl="0" eaLnBrk="1" latinLnBrk="0" hangingPunct="1">
      <a:defRPr sz="1800" kern="1200">
        <a:solidFill>
          <a:schemeClr val="tx1"/>
        </a:solidFill>
        <a:latin typeface="+mn-lt"/>
        <a:ea typeface="+mn-ea"/>
        <a:cs typeface="+mn-cs"/>
      </a:defRPr>
    </a:lvl4pPr>
    <a:lvl5pPr marL="1828572" algn="l" defTabSz="914286" rtl="0" eaLnBrk="1" latinLnBrk="0" hangingPunct="1">
      <a:defRPr sz="1800" kern="1200">
        <a:solidFill>
          <a:schemeClr val="tx1"/>
        </a:solidFill>
        <a:latin typeface="+mn-lt"/>
        <a:ea typeface="+mn-ea"/>
        <a:cs typeface="+mn-cs"/>
      </a:defRPr>
    </a:lvl5pPr>
    <a:lvl6pPr marL="2285715" algn="l" defTabSz="914286" rtl="0" eaLnBrk="1" latinLnBrk="0" hangingPunct="1">
      <a:defRPr sz="1800" kern="1200">
        <a:solidFill>
          <a:schemeClr val="tx1"/>
        </a:solidFill>
        <a:latin typeface="+mn-lt"/>
        <a:ea typeface="+mn-ea"/>
        <a:cs typeface="+mn-cs"/>
      </a:defRPr>
    </a:lvl6pPr>
    <a:lvl7pPr marL="2742858" algn="l" defTabSz="914286" rtl="0" eaLnBrk="1" latinLnBrk="0" hangingPunct="1">
      <a:defRPr sz="1800" kern="1200">
        <a:solidFill>
          <a:schemeClr val="tx1"/>
        </a:solidFill>
        <a:latin typeface="+mn-lt"/>
        <a:ea typeface="+mn-ea"/>
        <a:cs typeface="+mn-cs"/>
      </a:defRPr>
    </a:lvl7pPr>
    <a:lvl8pPr marL="3200001" algn="l" defTabSz="914286" rtl="0" eaLnBrk="1" latinLnBrk="0" hangingPunct="1">
      <a:defRPr sz="1800" kern="1200">
        <a:solidFill>
          <a:schemeClr val="tx1"/>
        </a:solidFill>
        <a:latin typeface="+mn-lt"/>
        <a:ea typeface="+mn-ea"/>
        <a:cs typeface="+mn-cs"/>
      </a:defRPr>
    </a:lvl8pPr>
    <a:lvl9pPr marL="3657144" algn="l" defTabSz="914286"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0" autoAdjust="0"/>
    <p:restoredTop sz="94660"/>
  </p:normalViewPr>
  <p:slideViewPr>
    <p:cSldViewPr>
      <p:cViewPr>
        <p:scale>
          <a:sx n="75" d="100"/>
          <a:sy n="75" d="100"/>
        </p:scale>
        <p:origin x="-1854" y="1362"/>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3" tIns="46657" rIns="93313" bIns="46657" rtlCol="0"/>
          <a:lstStyle>
            <a:lvl1pPr algn="l">
              <a:defRPr sz="1200"/>
            </a:lvl1pPr>
          </a:lstStyle>
          <a:p>
            <a:endParaRPr lang="en-CA"/>
          </a:p>
        </p:txBody>
      </p:sp>
      <p:sp>
        <p:nvSpPr>
          <p:cNvPr id="3" name="Date Placeholder 2"/>
          <p:cNvSpPr>
            <a:spLocks noGrp="1"/>
          </p:cNvSpPr>
          <p:nvPr>
            <p:ph type="dt" idx="1"/>
          </p:nvPr>
        </p:nvSpPr>
        <p:spPr>
          <a:xfrm>
            <a:off x="3978133" y="0"/>
            <a:ext cx="3043343" cy="465455"/>
          </a:xfrm>
          <a:prstGeom prst="rect">
            <a:avLst/>
          </a:prstGeom>
        </p:spPr>
        <p:txBody>
          <a:bodyPr vert="horz" lIns="93313" tIns="46657" rIns="93313" bIns="46657" rtlCol="0"/>
          <a:lstStyle>
            <a:lvl1pPr algn="r">
              <a:defRPr sz="1200"/>
            </a:lvl1pPr>
          </a:lstStyle>
          <a:p>
            <a:fld id="{3FC45B95-8536-4C22-B363-281E5BDCDAFA}" type="datetimeFigureOut">
              <a:rPr lang="en-CA" smtClean="0"/>
              <a:pPr/>
              <a:t>23/04/2015</a:t>
            </a:fld>
            <a:endParaRPr lang="en-CA"/>
          </a:p>
        </p:txBody>
      </p:sp>
      <p:sp>
        <p:nvSpPr>
          <p:cNvPr id="4" name="Slide Image Placeholder 3"/>
          <p:cNvSpPr>
            <a:spLocks noGrp="1" noRot="1" noChangeAspect="1"/>
          </p:cNvSpPr>
          <p:nvPr>
            <p:ph type="sldImg" idx="2"/>
          </p:nvPr>
        </p:nvSpPr>
        <p:spPr>
          <a:xfrm>
            <a:off x="2203450" y="698500"/>
            <a:ext cx="2617788" cy="3490913"/>
          </a:xfrm>
          <a:prstGeom prst="rect">
            <a:avLst/>
          </a:prstGeom>
          <a:noFill/>
          <a:ln w="12700">
            <a:solidFill>
              <a:prstClr val="black"/>
            </a:solidFill>
          </a:ln>
        </p:spPr>
        <p:txBody>
          <a:bodyPr vert="horz" lIns="93313" tIns="46657" rIns="93313" bIns="46657" rtlCol="0" anchor="ctr"/>
          <a:lstStyle/>
          <a:p>
            <a:endParaRPr lang="en-CA"/>
          </a:p>
        </p:txBody>
      </p:sp>
      <p:sp>
        <p:nvSpPr>
          <p:cNvPr id="5" name="Notes Placeholder 4"/>
          <p:cNvSpPr>
            <a:spLocks noGrp="1"/>
          </p:cNvSpPr>
          <p:nvPr>
            <p:ph type="body" sz="quarter" idx="3"/>
          </p:nvPr>
        </p:nvSpPr>
        <p:spPr>
          <a:xfrm>
            <a:off x="702310" y="4421824"/>
            <a:ext cx="5618480" cy="4189095"/>
          </a:xfrm>
          <a:prstGeom prst="rect">
            <a:avLst/>
          </a:prstGeom>
        </p:spPr>
        <p:txBody>
          <a:bodyPr vert="horz" lIns="93313" tIns="46657" rIns="93313" bIns="4665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42029"/>
            <a:ext cx="3043343" cy="465455"/>
          </a:xfrm>
          <a:prstGeom prst="rect">
            <a:avLst/>
          </a:prstGeom>
        </p:spPr>
        <p:txBody>
          <a:bodyPr vert="horz" lIns="93313" tIns="46657" rIns="93313" bIns="46657" rtlCol="0" anchor="b"/>
          <a:lstStyle>
            <a:lvl1pPr algn="l">
              <a:defRPr sz="1200"/>
            </a:lvl1pPr>
          </a:lstStyle>
          <a:p>
            <a:endParaRPr lang="en-CA"/>
          </a:p>
        </p:txBody>
      </p:sp>
      <p:sp>
        <p:nvSpPr>
          <p:cNvPr id="7" name="Slide Number Placeholder 6"/>
          <p:cNvSpPr>
            <a:spLocks noGrp="1"/>
          </p:cNvSpPr>
          <p:nvPr>
            <p:ph type="sldNum" sz="quarter" idx="5"/>
          </p:nvPr>
        </p:nvSpPr>
        <p:spPr>
          <a:xfrm>
            <a:off x="3978133" y="8842029"/>
            <a:ext cx="3043343" cy="465455"/>
          </a:xfrm>
          <a:prstGeom prst="rect">
            <a:avLst/>
          </a:prstGeom>
        </p:spPr>
        <p:txBody>
          <a:bodyPr vert="horz" lIns="93313" tIns="46657" rIns="93313" bIns="46657" rtlCol="0" anchor="b"/>
          <a:lstStyle>
            <a:lvl1pPr algn="r">
              <a:defRPr sz="1200"/>
            </a:lvl1pPr>
          </a:lstStyle>
          <a:p>
            <a:fld id="{4AD98C48-AB62-4598-8794-9577D0DBA010}"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286" rtl="0" eaLnBrk="1" latinLnBrk="0" hangingPunct="1">
      <a:defRPr sz="1200" kern="1200">
        <a:solidFill>
          <a:schemeClr val="tx1"/>
        </a:solidFill>
        <a:latin typeface="+mn-lt"/>
        <a:ea typeface="+mn-ea"/>
        <a:cs typeface="+mn-cs"/>
      </a:defRPr>
    </a:lvl1pPr>
    <a:lvl2pPr marL="457143" algn="l" defTabSz="914286" rtl="0" eaLnBrk="1" latinLnBrk="0" hangingPunct="1">
      <a:defRPr sz="1200" kern="1200">
        <a:solidFill>
          <a:schemeClr val="tx1"/>
        </a:solidFill>
        <a:latin typeface="+mn-lt"/>
        <a:ea typeface="+mn-ea"/>
        <a:cs typeface="+mn-cs"/>
      </a:defRPr>
    </a:lvl2pPr>
    <a:lvl3pPr marL="914286" algn="l" defTabSz="914286" rtl="0" eaLnBrk="1" latinLnBrk="0" hangingPunct="1">
      <a:defRPr sz="1200" kern="1200">
        <a:solidFill>
          <a:schemeClr val="tx1"/>
        </a:solidFill>
        <a:latin typeface="+mn-lt"/>
        <a:ea typeface="+mn-ea"/>
        <a:cs typeface="+mn-cs"/>
      </a:defRPr>
    </a:lvl3pPr>
    <a:lvl4pPr marL="1371429" algn="l" defTabSz="914286" rtl="0" eaLnBrk="1" latinLnBrk="0" hangingPunct="1">
      <a:defRPr sz="1200" kern="1200">
        <a:solidFill>
          <a:schemeClr val="tx1"/>
        </a:solidFill>
        <a:latin typeface="+mn-lt"/>
        <a:ea typeface="+mn-ea"/>
        <a:cs typeface="+mn-cs"/>
      </a:defRPr>
    </a:lvl4pPr>
    <a:lvl5pPr marL="1828572" algn="l" defTabSz="914286" rtl="0" eaLnBrk="1" latinLnBrk="0" hangingPunct="1">
      <a:defRPr sz="1200" kern="1200">
        <a:solidFill>
          <a:schemeClr val="tx1"/>
        </a:solidFill>
        <a:latin typeface="+mn-lt"/>
        <a:ea typeface="+mn-ea"/>
        <a:cs typeface="+mn-cs"/>
      </a:defRPr>
    </a:lvl5pPr>
    <a:lvl6pPr marL="2285715" algn="l" defTabSz="914286" rtl="0" eaLnBrk="1" latinLnBrk="0" hangingPunct="1">
      <a:defRPr sz="1200" kern="1200">
        <a:solidFill>
          <a:schemeClr val="tx1"/>
        </a:solidFill>
        <a:latin typeface="+mn-lt"/>
        <a:ea typeface="+mn-ea"/>
        <a:cs typeface="+mn-cs"/>
      </a:defRPr>
    </a:lvl6pPr>
    <a:lvl7pPr marL="2742858" algn="l" defTabSz="914286" rtl="0" eaLnBrk="1" latinLnBrk="0" hangingPunct="1">
      <a:defRPr sz="1200" kern="1200">
        <a:solidFill>
          <a:schemeClr val="tx1"/>
        </a:solidFill>
        <a:latin typeface="+mn-lt"/>
        <a:ea typeface="+mn-ea"/>
        <a:cs typeface="+mn-cs"/>
      </a:defRPr>
    </a:lvl7pPr>
    <a:lvl8pPr marL="3200001" algn="l" defTabSz="914286" rtl="0" eaLnBrk="1" latinLnBrk="0" hangingPunct="1">
      <a:defRPr sz="1200" kern="1200">
        <a:solidFill>
          <a:schemeClr val="tx1"/>
        </a:solidFill>
        <a:latin typeface="+mn-lt"/>
        <a:ea typeface="+mn-ea"/>
        <a:cs typeface="+mn-cs"/>
      </a:defRPr>
    </a:lvl8pPr>
    <a:lvl9pPr marL="3657144" algn="l" defTabSz="91428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03450" y="698500"/>
            <a:ext cx="2617788" cy="3490913"/>
          </a:xfrm>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4AD98C48-AB62-4598-8794-9577D0DBA010}" type="slidenum">
              <a:rPr lang="en-CA" smtClean="0"/>
              <a:pPr/>
              <a:t>1</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1" y="2840569"/>
            <a:ext cx="5829300" cy="1960033"/>
          </a:xfrm>
        </p:spPr>
        <p:txBody>
          <a:bodyPr/>
          <a:lstStyle/>
          <a:p>
            <a:r>
              <a:rPr lang="en-US" smtClean="0"/>
              <a:t>Click to edit Master title style</a:t>
            </a:r>
            <a:endParaRPr lang="en-CA"/>
          </a:p>
        </p:txBody>
      </p:sp>
      <p:sp>
        <p:nvSpPr>
          <p:cNvPr id="3" name="Subtitle 2"/>
          <p:cNvSpPr>
            <a:spLocks noGrp="1"/>
          </p:cNvSpPr>
          <p:nvPr>
            <p:ph type="subTitle" idx="1"/>
          </p:nvPr>
        </p:nvSpPr>
        <p:spPr>
          <a:xfrm>
            <a:off x="1028700" y="5181601"/>
            <a:ext cx="4800600" cy="2336800"/>
          </a:xfrm>
        </p:spPr>
        <p:txBody>
          <a:bodyPr/>
          <a:lstStyle>
            <a:lvl1pPr marL="0" indent="0" algn="ctr">
              <a:buNone/>
              <a:defRPr>
                <a:solidFill>
                  <a:schemeClr val="tx1">
                    <a:tint val="75000"/>
                  </a:schemeClr>
                </a:solidFill>
              </a:defRPr>
            </a:lvl1pPr>
            <a:lvl2pPr marL="457143" indent="0" algn="ctr">
              <a:buNone/>
              <a:defRPr>
                <a:solidFill>
                  <a:schemeClr val="tx1">
                    <a:tint val="75000"/>
                  </a:schemeClr>
                </a:solidFill>
              </a:defRPr>
            </a:lvl2pPr>
            <a:lvl3pPr marL="914286" indent="0" algn="ctr">
              <a:buNone/>
              <a:defRPr>
                <a:solidFill>
                  <a:schemeClr val="tx1">
                    <a:tint val="75000"/>
                  </a:schemeClr>
                </a:solidFill>
              </a:defRPr>
            </a:lvl3pPr>
            <a:lvl4pPr marL="1371429" indent="0" algn="ctr">
              <a:buNone/>
              <a:defRPr>
                <a:solidFill>
                  <a:schemeClr val="tx1">
                    <a:tint val="75000"/>
                  </a:schemeClr>
                </a:solidFill>
              </a:defRPr>
            </a:lvl4pPr>
            <a:lvl5pPr marL="1828572" indent="0" algn="ctr">
              <a:buNone/>
              <a:defRPr>
                <a:solidFill>
                  <a:schemeClr val="tx1">
                    <a:tint val="75000"/>
                  </a:schemeClr>
                </a:solidFill>
              </a:defRPr>
            </a:lvl5pPr>
            <a:lvl6pPr marL="2285715" indent="0" algn="ctr">
              <a:buNone/>
              <a:defRPr>
                <a:solidFill>
                  <a:schemeClr val="tx1">
                    <a:tint val="75000"/>
                  </a:schemeClr>
                </a:solidFill>
              </a:defRPr>
            </a:lvl6pPr>
            <a:lvl7pPr marL="2742858" indent="0" algn="ctr">
              <a:buNone/>
              <a:defRPr>
                <a:solidFill>
                  <a:schemeClr val="tx1">
                    <a:tint val="75000"/>
                  </a:schemeClr>
                </a:solidFill>
              </a:defRPr>
            </a:lvl7pPr>
            <a:lvl8pPr marL="3200001" indent="0" algn="ctr">
              <a:buNone/>
              <a:defRPr>
                <a:solidFill>
                  <a:schemeClr val="tx1">
                    <a:tint val="75000"/>
                  </a:schemeClr>
                </a:solidFill>
              </a:defRPr>
            </a:lvl8pPr>
            <a:lvl9pPr marL="3657144"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DD12B89A-1382-4BCA-A329-B8F067CF7265}" type="datetimeFigureOut">
              <a:rPr lang="en-CA" smtClean="0"/>
              <a:pPr/>
              <a:t>23/04/2015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C56E096-47A3-41BD-BB6C-9893577FB36A}"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D12B89A-1382-4BCA-A329-B8F067CF7265}" type="datetimeFigureOut">
              <a:rPr lang="en-CA" smtClean="0"/>
              <a:pPr/>
              <a:t>23/04/2015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C56E096-47A3-41BD-BB6C-9893577FB36A}"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D12B89A-1382-4BCA-A329-B8F067CF7265}" type="datetimeFigureOut">
              <a:rPr lang="en-CA" smtClean="0"/>
              <a:pPr/>
              <a:t>23/04/2015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C56E096-47A3-41BD-BB6C-9893577FB36A}"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D12B89A-1382-4BCA-A329-B8F067CF7265}" type="datetimeFigureOut">
              <a:rPr lang="en-CA" smtClean="0"/>
              <a:pPr/>
              <a:t>23/04/2015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C56E096-47A3-41BD-BB6C-9893577FB36A}"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143" indent="0">
              <a:buNone/>
              <a:defRPr sz="1800">
                <a:solidFill>
                  <a:schemeClr val="tx1">
                    <a:tint val="75000"/>
                  </a:schemeClr>
                </a:solidFill>
              </a:defRPr>
            </a:lvl2pPr>
            <a:lvl3pPr marL="914286" indent="0">
              <a:buNone/>
              <a:defRPr sz="1600">
                <a:solidFill>
                  <a:schemeClr val="tx1">
                    <a:tint val="75000"/>
                  </a:schemeClr>
                </a:solidFill>
              </a:defRPr>
            </a:lvl3pPr>
            <a:lvl4pPr marL="1371429" indent="0">
              <a:buNone/>
              <a:defRPr sz="1400">
                <a:solidFill>
                  <a:schemeClr val="tx1">
                    <a:tint val="75000"/>
                  </a:schemeClr>
                </a:solidFill>
              </a:defRPr>
            </a:lvl4pPr>
            <a:lvl5pPr marL="1828572" indent="0">
              <a:buNone/>
              <a:defRPr sz="1400">
                <a:solidFill>
                  <a:schemeClr val="tx1">
                    <a:tint val="75000"/>
                  </a:schemeClr>
                </a:solidFill>
              </a:defRPr>
            </a:lvl5pPr>
            <a:lvl6pPr marL="2285715" indent="0">
              <a:buNone/>
              <a:defRPr sz="1400">
                <a:solidFill>
                  <a:schemeClr val="tx1">
                    <a:tint val="75000"/>
                  </a:schemeClr>
                </a:solidFill>
              </a:defRPr>
            </a:lvl6pPr>
            <a:lvl7pPr marL="2742858" indent="0">
              <a:buNone/>
              <a:defRPr sz="1400">
                <a:solidFill>
                  <a:schemeClr val="tx1">
                    <a:tint val="75000"/>
                  </a:schemeClr>
                </a:solidFill>
              </a:defRPr>
            </a:lvl7pPr>
            <a:lvl8pPr marL="3200001" indent="0">
              <a:buNone/>
              <a:defRPr sz="1400">
                <a:solidFill>
                  <a:schemeClr val="tx1">
                    <a:tint val="75000"/>
                  </a:schemeClr>
                </a:solidFill>
              </a:defRPr>
            </a:lvl8pPr>
            <a:lvl9pPr marL="3657144"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12B89A-1382-4BCA-A329-B8F067CF7265}" type="datetimeFigureOut">
              <a:rPr lang="en-CA" smtClean="0"/>
              <a:pPr/>
              <a:t>23/04/2015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C56E096-47A3-41BD-BB6C-9893577FB36A}"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257175"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2628900"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DD12B89A-1382-4BCA-A329-B8F067CF7265}" type="datetimeFigureOut">
              <a:rPr lang="en-CA" smtClean="0"/>
              <a:pPr/>
              <a:t>23/04/2015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C56E096-47A3-41BD-BB6C-9893577FB36A}"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342901" y="2046817"/>
            <a:ext cx="3030141" cy="853016"/>
          </a:xfrm>
        </p:spPr>
        <p:txBody>
          <a:bodyPr anchor="b"/>
          <a:lstStyle>
            <a:lvl1pPr marL="0" indent="0">
              <a:buNone/>
              <a:defRPr sz="2400" b="1"/>
            </a:lvl1pPr>
            <a:lvl2pPr marL="457143" indent="0">
              <a:buNone/>
              <a:defRPr sz="2000" b="1"/>
            </a:lvl2pPr>
            <a:lvl3pPr marL="914286" indent="0">
              <a:buNone/>
              <a:defRPr sz="1800" b="1"/>
            </a:lvl3pPr>
            <a:lvl4pPr marL="1371429" indent="0">
              <a:buNone/>
              <a:defRPr sz="1600" b="1"/>
            </a:lvl4pPr>
            <a:lvl5pPr marL="1828572" indent="0">
              <a:buNone/>
              <a:defRPr sz="1600" b="1"/>
            </a:lvl5pPr>
            <a:lvl6pPr marL="2285715" indent="0">
              <a:buNone/>
              <a:defRPr sz="1600" b="1"/>
            </a:lvl6pPr>
            <a:lvl7pPr marL="2742858" indent="0">
              <a:buNone/>
              <a:defRPr sz="1600" b="1"/>
            </a:lvl7pPr>
            <a:lvl8pPr marL="3200001" indent="0">
              <a:buNone/>
              <a:defRPr sz="1600" b="1"/>
            </a:lvl8pPr>
            <a:lvl9pPr marL="365714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3483770" y="2046817"/>
            <a:ext cx="3031331" cy="853016"/>
          </a:xfrm>
        </p:spPr>
        <p:txBody>
          <a:bodyPr anchor="b"/>
          <a:lstStyle>
            <a:lvl1pPr marL="0" indent="0">
              <a:buNone/>
              <a:defRPr sz="2400" b="1"/>
            </a:lvl1pPr>
            <a:lvl2pPr marL="457143" indent="0">
              <a:buNone/>
              <a:defRPr sz="2000" b="1"/>
            </a:lvl2pPr>
            <a:lvl3pPr marL="914286" indent="0">
              <a:buNone/>
              <a:defRPr sz="1800" b="1"/>
            </a:lvl3pPr>
            <a:lvl4pPr marL="1371429" indent="0">
              <a:buNone/>
              <a:defRPr sz="1600" b="1"/>
            </a:lvl4pPr>
            <a:lvl5pPr marL="1828572" indent="0">
              <a:buNone/>
              <a:defRPr sz="1600" b="1"/>
            </a:lvl5pPr>
            <a:lvl6pPr marL="2285715" indent="0">
              <a:buNone/>
              <a:defRPr sz="1600" b="1"/>
            </a:lvl6pPr>
            <a:lvl7pPr marL="2742858" indent="0">
              <a:buNone/>
              <a:defRPr sz="1600" b="1"/>
            </a:lvl7pPr>
            <a:lvl8pPr marL="3200001" indent="0">
              <a:buNone/>
              <a:defRPr sz="1600" b="1"/>
            </a:lvl8pPr>
            <a:lvl9pPr marL="365714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DD12B89A-1382-4BCA-A329-B8F067CF7265}" type="datetimeFigureOut">
              <a:rPr lang="en-CA" smtClean="0"/>
              <a:pPr/>
              <a:t>23/04/2015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C56E096-47A3-41BD-BB6C-9893577FB36A}"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DD12B89A-1382-4BCA-A329-B8F067CF7265}" type="datetimeFigureOut">
              <a:rPr lang="en-CA" smtClean="0"/>
              <a:pPr/>
              <a:t>23/04/2015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C56E096-47A3-41BD-BB6C-9893577FB36A}"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12B89A-1382-4BCA-A329-B8F067CF7265}" type="datetimeFigureOut">
              <a:rPr lang="en-CA" smtClean="0"/>
              <a:pPr/>
              <a:t>23/04/2015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C56E096-47A3-41BD-BB6C-9893577FB36A}"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4068"/>
            <a:ext cx="2256235" cy="154940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2681288"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342901" y="1913468"/>
            <a:ext cx="2256235" cy="6254751"/>
          </a:xfrm>
        </p:spPr>
        <p:txBody>
          <a:bodyPr/>
          <a:lstStyle>
            <a:lvl1pPr marL="0" indent="0">
              <a:buNone/>
              <a:defRPr sz="1400"/>
            </a:lvl1pPr>
            <a:lvl2pPr marL="457143" indent="0">
              <a:buNone/>
              <a:defRPr sz="1200"/>
            </a:lvl2pPr>
            <a:lvl3pPr marL="914286" indent="0">
              <a:buNone/>
              <a:defRPr sz="1000"/>
            </a:lvl3pPr>
            <a:lvl4pPr marL="1371429" indent="0">
              <a:buNone/>
              <a:defRPr sz="900"/>
            </a:lvl4pPr>
            <a:lvl5pPr marL="1828572" indent="0">
              <a:buNone/>
              <a:defRPr sz="900"/>
            </a:lvl5pPr>
            <a:lvl6pPr marL="2285715" indent="0">
              <a:buNone/>
              <a:defRPr sz="900"/>
            </a:lvl6pPr>
            <a:lvl7pPr marL="2742858" indent="0">
              <a:buNone/>
              <a:defRPr sz="900"/>
            </a:lvl7pPr>
            <a:lvl8pPr marL="3200001" indent="0">
              <a:buNone/>
              <a:defRPr sz="900"/>
            </a:lvl8pPr>
            <a:lvl9pPr marL="3657144"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12B89A-1382-4BCA-A329-B8F067CF7265}" type="datetimeFigureOut">
              <a:rPr lang="en-CA" smtClean="0"/>
              <a:pPr/>
              <a:t>23/04/2015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C56E096-47A3-41BD-BB6C-9893577FB36A}"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143" indent="0">
              <a:buNone/>
              <a:defRPr sz="2800"/>
            </a:lvl2pPr>
            <a:lvl3pPr marL="914286" indent="0">
              <a:buNone/>
              <a:defRPr sz="2400"/>
            </a:lvl3pPr>
            <a:lvl4pPr marL="1371429" indent="0">
              <a:buNone/>
              <a:defRPr sz="2000"/>
            </a:lvl4pPr>
            <a:lvl5pPr marL="1828572" indent="0">
              <a:buNone/>
              <a:defRPr sz="2000"/>
            </a:lvl5pPr>
            <a:lvl6pPr marL="2285715" indent="0">
              <a:buNone/>
              <a:defRPr sz="2000"/>
            </a:lvl6pPr>
            <a:lvl7pPr marL="2742858" indent="0">
              <a:buNone/>
              <a:defRPr sz="2000"/>
            </a:lvl7pPr>
            <a:lvl8pPr marL="3200001" indent="0">
              <a:buNone/>
              <a:defRPr sz="2000"/>
            </a:lvl8pPr>
            <a:lvl9pPr marL="3657144" indent="0">
              <a:buNone/>
              <a:defRPr sz="2000"/>
            </a:lvl9pPr>
          </a:lstStyle>
          <a:p>
            <a:endParaRPr lang="en-CA"/>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143" indent="0">
              <a:buNone/>
              <a:defRPr sz="1200"/>
            </a:lvl2pPr>
            <a:lvl3pPr marL="914286" indent="0">
              <a:buNone/>
              <a:defRPr sz="1000"/>
            </a:lvl3pPr>
            <a:lvl4pPr marL="1371429" indent="0">
              <a:buNone/>
              <a:defRPr sz="900"/>
            </a:lvl4pPr>
            <a:lvl5pPr marL="1828572" indent="0">
              <a:buNone/>
              <a:defRPr sz="900"/>
            </a:lvl5pPr>
            <a:lvl6pPr marL="2285715" indent="0">
              <a:buNone/>
              <a:defRPr sz="900"/>
            </a:lvl6pPr>
            <a:lvl7pPr marL="2742858" indent="0">
              <a:buNone/>
              <a:defRPr sz="900"/>
            </a:lvl7pPr>
            <a:lvl8pPr marL="3200001" indent="0">
              <a:buNone/>
              <a:defRPr sz="900"/>
            </a:lvl8pPr>
            <a:lvl9pPr marL="3657144"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12B89A-1382-4BCA-A329-B8F067CF7265}" type="datetimeFigureOut">
              <a:rPr lang="en-CA" smtClean="0"/>
              <a:pPr/>
              <a:t>23/04/2015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C56E096-47A3-41BD-BB6C-9893577FB36A}"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28" tIns="45714" rIns="91428" bIns="45714"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342900" y="2133602"/>
            <a:ext cx="6172200" cy="6034617"/>
          </a:xfrm>
          <a:prstGeom prst="rect">
            <a:avLst/>
          </a:prstGeom>
        </p:spPr>
        <p:txBody>
          <a:bodyPr vert="horz" lIns="91428" tIns="45714" rIns="91428" bIns="4571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342900" y="8475135"/>
            <a:ext cx="1600200" cy="486833"/>
          </a:xfrm>
          <a:prstGeom prst="rect">
            <a:avLst/>
          </a:prstGeom>
        </p:spPr>
        <p:txBody>
          <a:bodyPr vert="horz" lIns="91428" tIns="45714" rIns="91428" bIns="45714" rtlCol="0" anchor="ctr"/>
          <a:lstStyle>
            <a:lvl1pPr algn="l">
              <a:defRPr sz="1200">
                <a:solidFill>
                  <a:schemeClr val="tx1">
                    <a:tint val="75000"/>
                  </a:schemeClr>
                </a:solidFill>
              </a:defRPr>
            </a:lvl1pPr>
          </a:lstStyle>
          <a:p>
            <a:fld id="{DD12B89A-1382-4BCA-A329-B8F067CF7265}" type="datetimeFigureOut">
              <a:rPr lang="en-CA" smtClean="0"/>
              <a:pPr/>
              <a:t>23/04/2015</a:t>
            </a:fld>
            <a:endParaRPr lang="en-CA"/>
          </a:p>
        </p:txBody>
      </p:sp>
      <p:sp>
        <p:nvSpPr>
          <p:cNvPr id="5" name="Footer Placeholder 4"/>
          <p:cNvSpPr>
            <a:spLocks noGrp="1"/>
          </p:cNvSpPr>
          <p:nvPr>
            <p:ph type="ftr" sz="quarter" idx="3"/>
          </p:nvPr>
        </p:nvSpPr>
        <p:spPr>
          <a:xfrm>
            <a:off x="2343150" y="8475135"/>
            <a:ext cx="2171700" cy="486833"/>
          </a:xfrm>
          <a:prstGeom prst="rect">
            <a:avLst/>
          </a:prstGeom>
        </p:spPr>
        <p:txBody>
          <a:bodyPr vert="horz" lIns="91428" tIns="45714" rIns="91428" bIns="45714"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4914900" y="8475135"/>
            <a:ext cx="1600200" cy="486833"/>
          </a:xfrm>
          <a:prstGeom prst="rect">
            <a:avLst/>
          </a:prstGeom>
        </p:spPr>
        <p:txBody>
          <a:bodyPr vert="horz" lIns="91428" tIns="45714" rIns="91428" bIns="45714" rtlCol="0" anchor="ctr"/>
          <a:lstStyle>
            <a:lvl1pPr algn="r">
              <a:defRPr sz="1200">
                <a:solidFill>
                  <a:schemeClr val="tx1">
                    <a:tint val="75000"/>
                  </a:schemeClr>
                </a:solidFill>
              </a:defRPr>
            </a:lvl1pPr>
          </a:lstStyle>
          <a:p>
            <a:fld id="{9C56E096-47A3-41BD-BB6C-9893577FB36A}"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286" rtl="0" eaLnBrk="1" latinLnBrk="0" hangingPunct="1">
        <a:spcBef>
          <a:spcPct val="0"/>
        </a:spcBef>
        <a:buNone/>
        <a:defRPr sz="4400" kern="1200">
          <a:solidFill>
            <a:schemeClr val="tx1"/>
          </a:solidFill>
          <a:latin typeface="+mj-lt"/>
          <a:ea typeface="+mj-ea"/>
          <a:cs typeface="+mj-cs"/>
        </a:defRPr>
      </a:lvl1pPr>
    </p:titleStyle>
    <p:bodyStyle>
      <a:lvl1pPr marL="342857" indent="-342857" algn="l" defTabSz="914286"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58" indent="-285715" algn="l" defTabSz="914286"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58" indent="-228572" algn="l" defTabSz="914286"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01" indent="-228572" algn="l" defTabSz="914286"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44" indent="-228572" algn="l" defTabSz="914286"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287" indent="-228572" algn="l" defTabSz="91428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30" indent="-228572" algn="l" defTabSz="91428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73" indent="-228572" algn="l" defTabSz="91428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16" indent="-228572" algn="l" defTabSz="91428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86" rtl="0" eaLnBrk="1" latinLnBrk="0" hangingPunct="1">
        <a:defRPr sz="1800" kern="1200">
          <a:solidFill>
            <a:schemeClr val="tx1"/>
          </a:solidFill>
          <a:latin typeface="+mn-lt"/>
          <a:ea typeface="+mn-ea"/>
          <a:cs typeface="+mn-cs"/>
        </a:defRPr>
      </a:lvl1pPr>
      <a:lvl2pPr marL="457143" algn="l" defTabSz="914286" rtl="0" eaLnBrk="1" latinLnBrk="0" hangingPunct="1">
        <a:defRPr sz="1800" kern="1200">
          <a:solidFill>
            <a:schemeClr val="tx1"/>
          </a:solidFill>
          <a:latin typeface="+mn-lt"/>
          <a:ea typeface="+mn-ea"/>
          <a:cs typeface="+mn-cs"/>
        </a:defRPr>
      </a:lvl2pPr>
      <a:lvl3pPr marL="914286" algn="l" defTabSz="914286" rtl="0" eaLnBrk="1" latinLnBrk="0" hangingPunct="1">
        <a:defRPr sz="1800" kern="1200">
          <a:solidFill>
            <a:schemeClr val="tx1"/>
          </a:solidFill>
          <a:latin typeface="+mn-lt"/>
          <a:ea typeface="+mn-ea"/>
          <a:cs typeface="+mn-cs"/>
        </a:defRPr>
      </a:lvl3pPr>
      <a:lvl4pPr marL="1371429" algn="l" defTabSz="914286" rtl="0" eaLnBrk="1" latinLnBrk="0" hangingPunct="1">
        <a:defRPr sz="1800" kern="1200">
          <a:solidFill>
            <a:schemeClr val="tx1"/>
          </a:solidFill>
          <a:latin typeface="+mn-lt"/>
          <a:ea typeface="+mn-ea"/>
          <a:cs typeface="+mn-cs"/>
        </a:defRPr>
      </a:lvl4pPr>
      <a:lvl5pPr marL="1828572" algn="l" defTabSz="914286" rtl="0" eaLnBrk="1" latinLnBrk="0" hangingPunct="1">
        <a:defRPr sz="1800" kern="1200">
          <a:solidFill>
            <a:schemeClr val="tx1"/>
          </a:solidFill>
          <a:latin typeface="+mn-lt"/>
          <a:ea typeface="+mn-ea"/>
          <a:cs typeface="+mn-cs"/>
        </a:defRPr>
      </a:lvl5pPr>
      <a:lvl6pPr marL="2285715" algn="l" defTabSz="914286" rtl="0" eaLnBrk="1" latinLnBrk="0" hangingPunct="1">
        <a:defRPr sz="1800" kern="1200">
          <a:solidFill>
            <a:schemeClr val="tx1"/>
          </a:solidFill>
          <a:latin typeface="+mn-lt"/>
          <a:ea typeface="+mn-ea"/>
          <a:cs typeface="+mn-cs"/>
        </a:defRPr>
      </a:lvl6pPr>
      <a:lvl7pPr marL="2742858" algn="l" defTabSz="914286" rtl="0" eaLnBrk="1" latinLnBrk="0" hangingPunct="1">
        <a:defRPr sz="1800" kern="1200">
          <a:solidFill>
            <a:schemeClr val="tx1"/>
          </a:solidFill>
          <a:latin typeface="+mn-lt"/>
          <a:ea typeface="+mn-ea"/>
          <a:cs typeface="+mn-cs"/>
        </a:defRPr>
      </a:lvl7pPr>
      <a:lvl8pPr marL="3200001" algn="l" defTabSz="914286" rtl="0" eaLnBrk="1" latinLnBrk="0" hangingPunct="1">
        <a:defRPr sz="1800" kern="1200">
          <a:solidFill>
            <a:schemeClr val="tx1"/>
          </a:solidFill>
          <a:latin typeface="+mn-lt"/>
          <a:ea typeface="+mn-ea"/>
          <a:cs typeface="+mn-cs"/>
        </a:defRPr>
      </a:lvl8pPr>
      <a:lvl9pPr marL="3657144" algn="l" defTabSz="91428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www.youtube.com/watch?v=SA4e7y-4Pak"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descr="Nozzle_rounded_corners_low.png"/>
          <p:cNvPicPr>
            <a:picLocks noChangeAspect="1"/>
          </p:cNvPicPr>
          <p:nvPr/>
        </p:nvPicPr>
        <p:blipFill>
          <a:blip r:embed="rId3" cstate="print"/>
          <a:stretch>
            <a:fillRect/>
          </a:stretch>
        </p:blipFill>
        <p:spPr>
          <a:xfrm>
            <a:off x="-99392" y="51728"/>
            <a:ext cx="3888432" cy="3892078"/>
          </a:xfrm>
          <a:prstGeom prst="rect">
            <a:avLst/>
          </a:prstGeom>
        </p:spPr>
      </p:pic>
      <p:sp>
        <p:nvSpPr>
          <p:cNvPr id="27" name="TextBox 26"/>
          <p:cNvSpPr txBox="1"/>
          <p:nvPr/>
        </p:nvSpPr>
        <p:spPr>
          <a:xfrm>
            <a:off x="1412776" y="3338150"/>
            <a:ext cx="5381724" cy="1477315"/>
          </a:xfrm>
          <a:prstGeom prst="rect">
            <a:avLst/>
          </a:prstGeom>
          <a:noFill/>
        </p:spPr>
        <p:txBody>
          <a:bodyPr wrap="square" lIns="91428" tIns="45714" rIns="91428" bIns="45714" rtlCol="0">
            <a:spAutoFit/>
          </a:bodyPr>
          <a:lstStyle/>
          <a:p>
            <a:pPr algn="just"/>
            <a:r>
              <a:rPr lang="en-CA" sz="1500" dirty="0" smtClean="0">
                <a:latin typeface="Andes" pitchFamily="50" charset="0"/>
              </a:rPr>
              <a:t>Historic North American vote:</a:t>
            </a:r>
            <a:r>
              <a:rPr lang="en-CA" sz="1500" dirty="0" smtClean="0">
                <a:latin typeface="Andes ExtraLight" pitchFamily="50" charset="0"/>
              </a:rPr>
              <a:t> On January 26, 2015, West Vancouver unanimously passed a resolution “that all vendors of retail petroleum products in Canada be legislated to provide warning labels on all pump handles.” It has since been endorsed by over 50 communities in Canada. The concept is also being pursued by several cities in the United States.</a:t>
            </a:r>
            <a:endParaRPr lang="en-CA" sz="1500" dirty="0" smtClean="0">
              <a:latin typeface="Andes" pitchFamily="50" charset="0"/>
            </a:endParaRPr>
          </a:p>
        </p:txBody>
      </p:sp>
      <p:sp>
        <p:nvSpPr>
          <p:cNvPr id="36" name="Rectangle 35"/>
          <p:cNvSpPr/>
          <p:nvPr/>
        </p:nvSpPr>
        <p:spPr>
          <a:xfrm>
            <a:off x="1772816" y="629782"/>
            <a:ext cx="5229200" cy="2185201"/>
          </a:xfrm>
          <a:prstGeom prst="rect">
            <a:avLst/>
          </a:prstGeom>
        </p:spPr>
        <p:txBody>
          <a:bodyPr wrap="square" lIns="91428" tIns="45714" rIns="91428" bIns="45714">
            <a:spAutoFit/>
          </a:bodyPr>
          <a:lstStyle/>
          <a:p>
            <a:pPr lvl="0" algn="ctr"/>
            <a:r>
              <a:rPr lang="en-CA" sz="2800" dirty="0" smtClean="0">
                <a:solidFill>
                  <a:srgbClr val="0070C0"/>
                </a:solidFill>
                <a:latin typeface="Andes" pitchFamily="50" charset="0"/>
                <a:cs typeface="Arial" pitchFamily="34" charset="0"/>
              </a:rPr>
              <a:t>CAN A</a:t>
            </a:r>
          </a:p>
          <a:p>
            <a:pPr lvl="0" algn="ctr"/>
            <a:r>
              <a:rPr lang="en-CA" sz="3600" dirty="0" smtClean="0">
                <a:solidFill>
                  <a:srgbClr val="0070C0"/>
                </a:solidFill>
                <a:latin typeface="Andes Bold" pitchFamily="50" charset="0"/>
                <a:cs typeface="Arial" pitchFamily="34" charset="0"/>
              </a:rPr>
              <a:t>SIMPLE</a:t>
            </a:r>
            <a:r>
              <a:rPr lang="en-CA" sz="4000" dirty="0" smtClean="0">
                <a:solidFill>
                  <a:srgbClr val="0070C0"/>
                </a:solidFill>
                <a:latin typeface="Andes Bold" pitchFamily="50" charset="0"/>
                <a:cs typeface="Arial" pitchFamily="34" charset="0"/>
              </a:rPr>
              <a:t> </a:t>
            </a:r>
            <a:r>
              <a:rPr lang="en-CA" sz="3600" dirty="0" smtClean="0">
                <a:solidFill>
                  <a:srgbClr val="0070C0"/>
                </a:solidFill>
                <a:latin typeface="Andes Bold" pitchFamily="50" charset="0"/>
                <a:cs typeface="Arial" pitchFamily="34" charset="0"/>
              </a:rPr>
              <a:t>STICKER</a:t>
            </a:r>
          </a:p>
          <a:p>
            <a:pPr lvl="0" algn="ctr"/>
            <a:r>
              <a:rPr lang="en-CA" sz="2800" dirty="0" smtClean="0">
                <a:solidFill>
                  <a:srgbClr val="0070C0"/>
                </a:solidFill>
                <a:latin typeface="Andes" pitchFamily="50" charset="0"/>
                <a:cs typeface="Arial" pitchFamily="34" charset="0"/>
              </a:rPr>
              <a:t>HELP US ACT ON</a:t>
            </a:r>
          </a:p>
          <a:p>
            <a:pPr lvl="0" algn="ctr"/>
            <a:r>
              <a:rPr lang="en-CA" sz="3600" dirty="0" smtClean="0">
                <a:solidFill>
                  <a:srgbClr val="0070C0"/>
                </a:solidFill>
                <a:latin typeface="Andes Bold" pitchFamily="50" charset="0"/>
                <a:cs typeface="Arial" pitchFamily="34" charset="0"/>
              </a:rPr>
              <a:t>CLIMATE</a:t>
            </a:r>
            <a:r>
              <a:rPr lang="en-CA" sz="4000" dirty="0" smtClean="0">
                <a:solidFill>
                  <a:srgbClr val="0070C0"/>
                </a:solidFill>
                <a:latin typeface="Andes Bold" pitchFamily="50" charset="0"/>
                <a:cs typeface="Arial" pitchFamily="34" charset="0"/>
              </a:rPr>
              <a:t> </a:t>
            </a:r>
            <a:r>
              <a:rPr lang="en-CA" sz="3600" dirty="0" smtClean="0">
                <a:solidFill>
                  <a:srgbClr val="0070C0"/>
                </a:solidFill>
                <a:latin typeface="Andes Bold" pitchFamily="50" charset="0"/>
                <a:cs typeface="Arial" pitchFamily="34" charset="0"/>
              </a:rPr>
              <a:t>CHANGE?</a:t>
            </a:r>
          </a:p>
        </p:txBody>
      </p:sp>
      <p:sp>
        <p:nvSpPr>
          <p:cNvPr id="29" name="Rectangle 28"/>
          <p:cNvSpPr/>
          <p:nvPr/>
        </p:nvSpPr>
        <p:spPr>
          <a:xfrm>
            <a:off x="3087628" y="4898132"/>
            <a:ext cx="3717032" cy="2169813"/>
          </a:xfrm>
          <a:prstGeom prst="rect">
            <a:avLst/>
          </a:prstGeom>
        </p:spPr>
        <p:txBody>
          <a:bodyPr wrap="square" lIns="91428" tIns="45714" rIns="91428" bIns="45714">
            <a:spAutoFit/>
          </a:bodyPr>
          <a:lstStyle/>
          <a:p>
            <a:pPr algn="just"/>
            <a:r>
              <a:rPr lang="en-CA" sz="1500" dirty="0" smtClean="0">
                <a:solidFill>
                  <a:schemeClr val="tx1">
                    <a:lumMod val="95000"/>
                    <a:lumOff val="5000"/>
                  </a:schemeClr>
                </a:solidFill>
                <a:latin typeface="Andes" pitchFamily="50" charset="0"/>
              </a:rPr>
              <a:t>Join Robert Shirkey, lawyer and creator of the campaign to get climate change labels on gas pump nozzles </a:t>
            </a:r>
            <a:r>
              <a:rPr lang="en-CA" sz="1500" dirty="0" smtClean="0">
                <a:solidFill>
                  <a:schemeClr val="tx1">
                    <a:lumMod val="95000"/>
                    <a:lumOff val="5000"/>
                  </a:schemeClr>
                </a:solidFill>
                <a:latin typeface="Andes ExtraLight" pitchFamily="50" charset="0"/>
              </a:rPr>
              <a:t>as he discusses the psychology, economics, and law behind the idea. Robert has given lectures across North America and is a recognized global authority on the subject. The concept has been endorsed by some of the world’s leading experts in climate science and policy.</a:t>
            </a:r>
          </a:p>
        </p:txBody>
      </p:sp>
      <p:sp>
        <p:nvSpPr>
          <p:cNvPr id="16" name="Rectangle 15"/>
          <p:cNvSpPr/>
          <p:nvPr/>
        </p:nvSpPr>
        <p:spPr>
          <a:xfrm>
            <a:off x="1999130" y="2847172"/>
            <a:ext cx="4806613" cy="369320"/>
          </a:xfrm>
          <a:prstGeom prst="rect">
            <a:avLst/>
          </a:prstGeom>
        </p:spPr>
        <p:txBody>
          <a:bodyPr wrap="none" lIns="91428" tIns="45714" rIns="91428" bIns="45714">
            <a:spAutoFit/>
          </a:bodyPr>
          <a:lstStyle/>
          <a:p>
            <a:r>
              <a:rPr lang="en-CA" b="1" dirty="0" smtClean="0">
                <a:latin typeface="Andes" pitchFamily="50" charset="0"/>
              </a:rPr>
              <a:t>CLIMATE CHANGE LABELS ON GAS PUMPS</a:t>
            </a:r>
          </a:p>
        </p:txBody>
      </p:sp>
      <p:pic>
        <p:nvPicPr>
          <p:cNvPr id="1028" name="Picture 4" descr="C:\Users\Rob\Desktop\Our Horizon\Resources\Logos\Our Horizon Line.png"/>
          <p:cNvPicPr>
            <a:picLocks noChangeArrowheads="1"/>
          </p:cNvPicPr>
          <p:nvPr/>
        </p:nvPicPr>
        <p:blipFill>
          <a:blip r:embed="rId4" cstate="print"/>
          <a:srcRect/>
          <a:stretch>
            <a:fillRect/>
          </a:stretch>
        </p:blipFill>
        <p:spPr bwMode="auto">
          <a:xfrm rot="10800000">
            <a:off x="0" y="7247842"/>
            <a:ext cx="6858000" cy="108000"/>
          </a:xfrm>
          <a:prstGeom prst="rect">
            <a:avLst/>
          </a:prstGeom>
          <a:noFill/>
        </p:spPr>
      </p:pic>
      <p:sp>
        <p:nvSpPr>
          <p:cNvPr id="35" name="Rectangle 34"/>
          <p:cNvSpPr/>
          <p:nvPr/>
        </p:nvSpPr>
        <p:spPr>
          <a:xfrm rot="1719496">
            <a:off x="-178176" y="3739410"/>
            <a:ext cx="348656" cy="86409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9" name="Rectangle 38"/>
          <p:cNvSpPr/>
          <p:nvPr/>
        </p:nvSpPr>
        <p:spPr>
          <a:xfrm>
            <a:off x="16158" y="7489108"/>
            <a:ext cx="4755140" cy="1584916"/>
          </a:xfrm>
          <a:prstGeom prst="rect">
            <a:avLst/>
          </a:prstGeom>
        </p:spPr>
        <p:txBody>
          <a:bodyPr wrap="none" lIns="121789" tIns="60894" rIns="121789" bIns="60894">
            <a:spAutoFit/>
          </a:bodyPr>
          <a:lstStyle/>
          <a:p>
            <a:r>
              <a:rPr lang="en-CA" sz="2800" dirty="0" smtClean="0">
                <a:solidFill>
                  <a:srgbClr val="0070C0"/>
                </a:solidFill>
                <a:latin typeface="Andes Bold" pitchFamily="50" charset="0"/>
              </a:rPr>
              <a:t>APRIL 17th, </a:t>
            </a:r>
            <a:r>
              <a:rPr lang="en-CA" sz="2800" dirty="0">
                <a:solidFill>
                  <a:srgbClr val="0070C0"/>
                </a:solidFill>
                <a:latin typeface="Andes Bold" pitchFamily="50" charset="0"/>
              </a:rPr>
              <a:t>2015, </a:t>
            </a:r>
            <a:r>
              <a:rPr lang="en-CA" sz="2800" dirty="0" smtClean="0">
                <a:solidFill>
                  <a:srgbClr val="0070C0"/>
                </a:solidFill>
                <a:latin typeface="Andes Bold" pitchFamily="50" charset="0"/>
              </a:rPr>
              <a:t>8:40 a.m.</a:t>
            </a:r>
          </a:p>
          <a:p>
            <a:r>
              <a:rPr lang="en-CA" sz="2300" dirty="0" err="1" smtClean="0">
                <a:solidFill>
                  <a:srgbClr val="0070C0"/>
                </a:solidFill>
                <a:latin typeface="Andes Bold" pitchFamily="50" charset="0"/>
              </a:rPr>
              <a:t>Dunbarton</a:t>
            </a:r>
            <a:r>
              <a:rPr lang="en-CA" sz="2300" dirty="0" smtClean="0">
                <a:solidFill>
                  <a:srgbClr val="0070C0"/>
                </a:solidFill>
                <a:latin typeface="Andes Bold" pitchFamily="50" charset="0"/>
              </a:rPr>
              <a:t> High School</a:t>
            </a:r>
          </a:p>
          <a:p>
            <a:r>
              <a:rPr lang="en-CA" sz="2200" dirty="0" smtClean="0">
                <a:solidFill>
                  <a:srgbClr val="0070C0"/>
                </a:solidFill>
                <a:latin typeface="Andes" pitchFamily="50" charset="0"/>
              </a:rPr>
              <a:t>655 Sheppard Ave., Pickering</a:t>
            </a:r>
          </a:p>
          <a:p>
            <a:r>
              <a:rPr lang="en-CA" sz="2200" dirty="0" smtClean="0">
                <a:latin typeface="Andes ExtraLight" pitchFamily="50" charset="0"/>
              </a:rPr>
              <a:t>&gt;&gt; communications@ourhorizon.org</a:t>
            </a:r>
          </a:p>
        </p:txBody>
      </p:sp>
      <p:pic>
        <p:nvPicPr>
          <p:cNvPr id="43" name="Picture 42" descr="Click to watch TEDx talk.png">
            <a:hlinkClick r:id="rId5"/>
          </p:cNvPr>
          <p:cNvPicPr>
            <a:picLocks noChangeAspect="1"/>
          </p:cNvPicPr>
          <p:nvPr/>
        </p:nvPicPr>
        <p:blipFill>
          <a:blip r:embed="rId6" cstate="print"/>
          <a:stretch>
            <a:fillRect/>
          </a:stretch>
        </p:blipFill>
        <p:spPr>
          <a:xfrm>
            <a:off x="363136" y="4973568"/>
            <a:ext cx="2608873" cy="1999323"/>
          </a:xfrm>
          <a:prstGeom prst="rect">
            <a:avLst/>
          </a:prstGeom>
        </p:spPr>
      </p:pic>
      <p:pic>
        <p:nvPicPr>
          <p:cNvPr id="12" name="Picture 11" descr="our-horizon_logo-vertical-lockup.png"/>
          <p:cNvPicPr>
            <a:picLocks noChangeAspect="1"/>
          </p:cNvPicPr>
          <p:nvPr/>
        </p:nvPicPr>
        <p:blipFill>
          <a:blip r:embed="rId7" cstate="print"/>
          <a:stretch>
            <a:fillRect/>
          </a:stretch>
        </p:blipFill>
        <p:spPr>
          <a:xfrm>
            <a:off x="5196766" y="7501468"/>
            <a:ext cx="1214142" cy="1331640"/>
          </a:xfrm>
          <a:prstGeom prst="rect">
            <a:avLst/>
          </a:prstGeom>
        </p:spPr>
      </p:pic>
      <p:sp>
        <p:nvSpPr>
          <p:cNvPr id="13" name="Rectangle 12"/>
          <p:cNvSpPr/>
          <p:nvPr/>
        </p:nvSpPr>
        <p:spPr>
          <a:xfrm>
            <a:off x="5119996" y="8751808"/>
            <a:ext cx="1367682" cy="261610"/>
          </a:xfrm>
          <a:prstGeom prst="rect">
            <a:avLst/>
          </a:prstGeom>
        </p:spPr>
        <p:txBody>
          <a:bodyPr wrap="none">
            <a:spAutoFit/>
          </a:bodyPr>
          <a:lstStyle/>
          <a:p>
            <a:pPr algn="ctr"/>
            <a:r>
              <a:rPr lang="en-CA" sz="1100" dirty="0" smtClean="0">
                <a:latin typeface="Andes ExtraLight" pitchFamily="50" charset="0"/>
              </a:rPr>
              <a:t>www.ourhorizon.org</a:t>
            </a:r>
            <a:endParaRPr lang="en-CA" sz="11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639</TotalTime>
  <Words>169</Words>
  <Application>Microsoft Office PowerPoint</Application>
  <PresentationFormat>Letter Paper (8.5x11 in)</PresentationFormat>
  <Paragraphs>13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dc:creator>
  <cp:lastModifiedBy>Rob</cp:lastModifiedBy>
  <cp:revision>126</cp:revision>
  <dcterms:created xsi:type="dcterms:W3CDTF">2014-04-08T20:58:32Z</dcterms:created>
  <dcterms:modified xsi:type="dcterms:W3CDTF">2015-04-23T17:44:45Z</dcterms:modified>
</cp:coreProperties>
</file>